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80" r:id="rId4"/>
    <p:sldId id="282" r:id="rId5"/>
    <p:sldId id="293" r:id="rId6"/>
    <p:sldId id="294" r:id="rId7"/>
    <p:sldId id="267" r:id="rId8"/>
    <p:sldId id="295" r:id="rId9"/>
    <p:sldId id="276" r:id="rId10"/>
    <p:sldId id="296" r:id="rId11"/>
    <p:sldId id="277" r:id="rId12"/>
    <p:sldId id="278" r:id="rId13"/>
    <p:sldId id="297" r:id="rId14"/>
    <p:sldId id="289" r:id="rId15"/>
    <p:sldId id="290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986714" cy="857256"/>
          </a:xfrm>
        </p:spPr>
        <p:txBody>
          <a:bodyPr/>
          <a:lstStyle/>
          <a:p>
            <a:pPr algn="ctr"/>
            <a:r>
              <a:rPr lang="ru-RU" sz="3000" dirty="0" smtClean="0">
                <a:latin typeface="+mn-lt"/>
              </a:rPr>
              <a:t>НОВЫЕ МЕДИА И ВЕЧНЫЕ ЦЕННОСТИ</a:t>
            </a:r>
            <a:br>
              <a:rPr lang="ru-RU" sz="3000" dirty="0" smtClean="0">
                <a:latin typeface="+mn-lt"/>
              </a:rPr>
            </a:br>
            <a:endParaRPr lang="ru-RU" sz="3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772400" cy="3857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рум-фин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71612"/>
            <a:ext cx="8154805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pPr algn="ctr"/>
            <a:r>
              <a:rPr lang="ru-RU" dirty="0" smtClean="0"/>
              <a:t>Стас Петров, «наколотый» украинской </a:t>
            </a:r>
            <a:r>
              <a:rPr lang="ru-RU" dirty="0" err="1" smtClean="0"/>
              <a:t>Н</a:t>
            </a:r>
            <a:r>
              <a:rPr lang="ru-RU" dirty="0" err="1" smtClean="0"/>
              <a:t>ацгвардией</a:t>
            </a:r>
            <a:endParaRPr lang="ru-RU" dirty="0"/>
          </a:p>
        </p:txBody>
      </p:sp>
      <p:pic>
        <p:nvPicPr>
          <p:cNvPr id="6" name="Содержимое 5" descr="ыыв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71678"/>
            <a:ext cx="7152459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4000" dirty="0" smtClean="0"/>
              <a:t>	Самые </a:t>
            </a:r>
            <a:r>
              <a:rPr lang="ru-RU" sz="4000" dirty="0" smtClean="0"/>
              <a:t>страшные события и кровопролитные войны в истории имели в своем основании обман.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pPr algn="ctr"/>
            <a:r>
              <a:rPr lang="ru-RU" sz="3800" dirty="0" smtClean="0"/>
              <a:t>МЕДИАЛОЖЬ: </a:t>
            </a:r>
            <a:br>
              <a:rPr lang="ru-RU" sz="3800" dirty="0" smtClean="0"/>
            </a:br>
            <a:r>
              <a:rPr lang="ru-RU" dirty="0" smtClean="0"/>
              <a:t>Польша </a:t>
            </a:r>
            <a:r>
              <a:rPr lang="ru-RU" dirty="0" smtClean="0"/>
              <a:t>напала на Германию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Результат: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dirty="0" smtClean="0"/>
              <a:t>Вторая Мировая война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	</a:t>
            </a:r>
            <a:r>
              <a:rPr lang="ru-RU" sz="4000" dirty="0" smtClean="0"/>
              <a:t>70 миллионов смертей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pPr algn="ctr"/>
            <a:r>
              <a:rPr lang="ru-RU" sz="3800" dirty="0" smtClean="0"/>
              <a:t>МЕДИАКЛЕВЕТА: </a:t>
            </a:r>
            <a:br>
              <a:rPr lang="ru-RU" sz="3800" dirty="0" smtClean="0"/>
            </a:br>
            <a:r>
              <a:rPr lang="ru-RU" sz="3800" dirty="0" err="1" smtClean="0"/>
              <a:t>Хуту</a:t>
            </a:r>
            <a:r>
              <a:rPr lang="ru-RU" sz="3800" dirty="0" smtClean="0"/>
              <a:t> лучше </a:t>
            </a:r>
            <a:r>
              <a:rPr lang="ru-RU" sz="3800" dirty="0" err="1" smtClean="0"/>
              <a:t>т</a:t>
            </a:r>
            <a:r>
              <a:rPr lang="ru-RU" dirty="0" err="1" smtClean="0"/>
              <a:t>утси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Результат: 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	</a:t>
            </a:r>
            <a:r>
              <a:rPr lang="ru-RU" sz="4000" dirty="0" smtClean="0"/>
              <a:t>Геноцид в Руанде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500 тысяч смертей за 100 дней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	</a:t>
            </a:r>
            <a:r>
              <a:rPr lang="ru-RU" sz="4000" dirty="0" smtClean="0"/>
              <a:t>Гражданский </a:t>
            </a:r>
            <a:r>
              <a:rPr lang="ru-RU" sz="4000" dirty="0" smtClean="0"/>
              <a:t>конфликт в Украине и война на Донбассе стали возможными именно из-за лжи в средствах массовой информации, которая настраивает одних людей против других.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Остановить </a:t>
            </a:r>
            <a:r>
              <a:rPr lang="ru-RU" sz="4000" dirty="0" smtClean="0"/>
              <a:t>вражду может </a:t>
            </a:r>
            <a:r>
              <a:rPr lang="ru-RU" sz="4000" dirty="0" smtClean="0"/>
              <a:t>ПРАВДА!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dirty="0" smtClean="0"/>
              <a:t>НОВЫЕ МЕДИА И ВЕЧНЫЕ ЦЕННОСТИ</a:t>
            </a:r>
            <a:br>
              <a:rPr lang="ru-RU" sz="3800" dirty="0" smtClean="0"/>
            </a:br>
            <a:endParaRPr lang="ru-RU" sz="3800" dirty="0"/>
          </a:p>
        </p:txBody>
      </p:sp>
      <p:pic>
        <p:nvPicPr>
          <p:cNvPr id="4" name="Содержимое 3" descr="Форум-фин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29841"/>
            <a:ext cx="7772400" cy="3881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7724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i="1" dirty="0" smtClean="0"/>
              <a:t>	</a:t>
            </a:r>
            <a:r>
              <a:rPr lang="ru-RU" sz="4000" i="1" dirty="0" smtClean="0"/>
              <a:t>«</a:t>
            </a:r>
            <a:r>
              <a:rPr lang="ru-RU" sz="4000" i="1" dirty="0" smtClean="0"/>
              <a:t>Скажите людям правду, и страна будет в безопасности</a:t>
            </a:r>
            <a:r>
              <a:rPr lang="ru-RU" sz="4000" i="1" dirty="0" smtClean="0"/>
              <a:t>» (</a:t>
            </a:r>
            <a:r>
              <a:rPr lang="ru-RU" sz="4000" i="1" dirty="0" smtClean="0"/>
              <a:t>Авраам Линкольн</a:t>
            </a:r>
            <a:r>
              <a:rPr lang="ru-RU" sz="4000" i="1" dirty="0" smtClean="0"/>
              <a:t>)</a:t>
            </a:r>
          </a:p>
          <a:p>
            <a:pPr algn="ctr">
              <a:buNone/>
            </a:pPr>
            <a:endParaRPr lang="ru-RU" sz="4000" i="1" dirty="0" smtClean="0"/>
          </a:p>
          <a:p>
            <a:pPr algn="ctr">
              <a:buNone/>
            </a:pPr>
            <a:r>
              <a:rPr lang="ru-RU" sz="4000" i="1" dirty="0" smtClean="0"/>
              <a:t>	«Первой жертвой войны становится правда» </a:t>
            </a:r>
            <a:endParaRPr lang="ru-RU" sz="4000" i="1" dirty="0" smtClean="0"/>
          </a:p>
          <a:p>
            <a:pPr algn="ctr">
              <a:buNone/>
            </a:pPr>
            <a:r>
              <a:rPr lang="ru-RU" sz="4000" i="1" dirty="0" smtClean="0"/>
              <a:t>	(</a:t>
            </a:r>
            <a:r>
              <a:rPr lang="ru-RU" sz="4000" i="1" dirty="0" smtClean="0"/>
              <a:t>Джонсон </a:t>
            </a:r>
            <a:r>
              <a:rPr lang="ru-RU" sz="4000" i="1" dirty="0" err="1" smtClean="0"/>
              <a:t>Хайрам</a:t>
            </a:r>
            <a:r>
              <a:rPr lang="ru-RU" sz="4000" i="1" dirty="0" smtClean="0"/>
              <a:t>)</a:t>
            </a:r>
            <a:endParaRPr lang="ru-RU" sz="40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Масс-медиа </a:t>
            </a:r>
            <a:r>
              <a:rPr lang="ru-RU" dirty="0" smtClean="0"/>
              <a:t>и война как бы слились </a:t>
            </a:r>
            <a:r>
              <a:rPr lang="ru-RU" dirty="0" smtClean="0"/>
              <a:t>воедино.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Они </a:t>
            </a:r>
            <a:r>
              <a:rPr lang="ru-RU" dirty="0" smtClean="0"/>
              <a:t>не просто освещают бои и переговоры. Они на равных правах участвуют в этих самих боях и переговорах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pPr algn="ctr"/>
            <a:r>
              <a:rPr lang="ru-RU" dirty="0" smtClean="0"/>
              <a:t>«Аль-Джазира</a:t>
            </a:r>
            <a:r>
              <a:rPr lang="ru-RU" dirty="0" smtClean="0"/>
              <a:t>» засияла </a:t>
            </a:r>
            <a:br>
              <a:rPr lang="ru-RU" dirty="0" smtClean="0"/>
            </a:br>
            <a:r>
              <a:rPr lang="ru-RU" dirty="0" smtClean="0"/>
              <a:t>после 9/11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logo-al-jaze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071678"/>
            <a:ext cx="3500094" cy="4286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Громадське</a:t>
            </a:r>
            <a:r>
              <a:rPr lang="ru-RU" dirty="0" smtClean="0"/>
              <a:t> ТБ» вспыхнуло </a:t>
            </a:r>
            <a:r>
              <a:rPr lang="ru-RU" dirty="0" smtClean="0"/>
              <a:t>в </a:t>
            </a:r>
            <a:r>
              <a:rPr lang="ru-RU" dirty="0" smtClean="0"/>
              <a:t>контексте </a:t>
            </a:r>
            <a:r>
              <a:rPr lang="ru-RU" dirty="0" smtClean="0"/>
              <a:t>революции</a:t>
            </a:r>
            <a:endParaRPr lang="ru-RU" dirty="0"/>
          </a:p>
        </p:txBody>
      </p:sp>
      <p:pic>
        <p:nvPicPr>
          <p:cNvPr id="6" name="Содержимое 5" descr="maxresdefault_li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3116"/>
            <a:ext cx="7318055" cy="4116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pPr algn="ctr"/>
            <a:r>
              <a:rPr lang="ru-RU" dirty="0" err="1" smtClean="0"/>
              <a:t>LifeNews</a:t>
            </a:r>
            <a:r>
              <a:rPr lang="ru-RU" dirty="0" smtClean="0"/>
              <a:t> прославился «освещением» войны в Украине</a:t>
            </a:r>
            <a:endParaRPr lang="ru-RU" dirty="0"/>
          </a:p>
        </p:txBody>
      </p:sp>
      <p:pic>
        <p:nvPicPr>
          <p:cNvPr id="5" name="Содержимое 4" descr="LifeNews-smotret-onlay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7232364" cy="4017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УЖАСАЮЩИЙ ФАКТ №1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78592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1571612"/>
            <a:ext cx="67866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Успех средства массовой информации зависит </a:t>
            </a:r>
            <a:r>
              <a:rPr lang="ru-RU" sz="4000" dirty="0" smtClean="0"/>
              <a:t>от наличия </a:t>
            </a:r>
            <a:r>
              <a:rPr lang="ru-RU" sz="4000" dirty="0" smtClean="0"/>
              <a:t>войны.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УЖАСАЮЩИЙ ФАКТ №2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78592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1571612"/>
            <a:ext cx="67866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Успех </a:t>
            </a:r>
            <a:r>
              <a:rPr lang="ru-RU" sz="4000" dirty="0" smtClean="0"/>
              <a:t>войны зависит от наличия соответствующих медиа и способа их </a:t>
            </a:r>
            <a:r>
              <a:rPr lang="ru-RU" sz="4000" dirty="0" smtClean="0"/>
              <a:t>работы.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pPr algn="ctr"/>
            <a:r>
              <a:rPr lang="ru-RU" dirty="0" smtClean="0"/>
              <a:t>Галина </a:t>
            </a:r>
            <a:r>
              <a:rPr lang="ru-RU" dirty="0" err="1" smtClean="0"/>
              <a:t>Остапенко-Пышняк</a:t>
            </a:r>
            <a:r>
              <a:rPr lang="ru-RU" dirty="0" smtClean="0"/>
              <a:t> </a:t>
            </a:r>
            <a:r>
              <a:rPr lang="ru-RU" dirty="0" smtClean="0"/>
              <a:t>и «распятый» мальчик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шг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7064053" cy="3973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342</TotalTime>
  <Words>87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НОВЫЕ МЕДИА И ВЕЧНЫЕ ЦЕННОСТИ </vt:lpstr>
      <vt:lpstr>Слайд 2</vt:lpstr>
      <vt:lpstr>Слайд 3</vt:lpstr>
      <vt:lpstr>«Аль-Джазира» засияла  после 9/11  </vt:lpstr>
      <vt:lpstr>«Громадське ТБ» вспыхнуло в контексте революции</vt:lpstr>
      <vt:lpstr>LifeNews прославился «освещением» войны в Украине</vt:lpstr>
      <vt:lpstr>УЖАСАЮЩИЙ ФАКТ №1</vt:lpstr>
      <vt:lpstr>УЖАСАЮЩИЙ ФАКТ №2</vt:lpstr>
      <vt:lpstr>Галина Остапенко-Пышняк и «распятый» мальчик </vt:lpstr>
      <vt:lpstr>Стас Петров, «наколотый» украинской Нацгвардией</vt:lpstr>
      <vt:lpstr>Слайд 11</vt:lpstr>
      <vt:lpstr>МЕДИАЛОЖЬ:  Польша напала на Германию</vt:lpstr>
      <vt:lpstr>МЕДИАКЛЕВЕТА:  Хуту лучше тутси</vt:lpstr>
      <vt:lpstr>Слайд 14</vt:lpstr>
      <vt:lpstr>Слайд 15</vt:lpstr>
      <vt:lpstr>НОВЫЕ МЕДИА И ВЕЧНЫЕ ЦЕННОСТИ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МЕДИА И ВЕЧНЫЕ ЦЕННОСТИ! </dc:title>
  <cp:lastModifiedBy>Ruslan</cp:lastModifiedBy>
  <cp:revision>162</cp:revision>
  <dcterms:modified xsi:type="dcterms:W3CDTF">2014-11-06T23:58:31Z</dcterms:modified>
</cp:coreProperties>
</file>