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1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07.11.14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07.11.14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07.11.14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07.11.14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07.11.14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07.11.14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07.11.14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07.11.14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07.11.14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07.11.14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07.11.14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07.11.14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err="1" smtClean="0"/>
              <a:t>Україна</a:t>
            </a:r>
            <a:r>
              <a:rPr lang="ru-RU" dirty="0" smtClean="0"/>
              <a:t> </a:t>
            </a:r>
            <a:r>
              <a:rPr lang="ru-RU" dirty="0" err="1" smtClean="0"/>
              <a:t>очима</a:t>
            </a:r>
            <a:r>
              <a:rPr lang="ru-RU" dirty="0" smtClean="0"/>
              <a:t> </a:t>
            </a:r>
            <a:r>
              <a:rPr lang="ru-RU" dirty="0" err="1" smtClean="0"/>
              <a:t>закордонних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ru-RU" dirty="0" smtClean="0"/>
              <a:t>ЗМІ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0083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Telegraph</a:t>
            </a:r>
            <a:endParaRPr lang="ru-RU" dirty="0"/>
          </a:p>
        </p:txBody>
      </p:sp>
      <p:pic>
        <p:nvPicPr>
          <p:cNvPr id="8" name="Содержимое 7" descr="66196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0766" r="-1076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7468364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El</a:t>
            </a:r>
            <a:r>
              <a:rPr lang="it-IT" dirty="0" smtClean="0"/>
              <a:t> </a:t>
            </a:r>
            <a:r>
              <a:rPr lang="it-IT" dirty="0" err="1" smtClean="0"/>
              <a:t>pais</a:t>
            </a:r>
            <a:endParaRPr lang="ru-RU" dirty="0"/>
          </a:p>
        </p:txBody>
      </p:sp>
      <p:pic>
        <p:nvPicPr>
          <p:cNvPr id="4" name="Содержимое 3" descr="662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5038656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Gazeta</a:t>
            </a:r>
            <a:r>
              <a:rPr lang="it-IT" dirty="0" smtClean="0"/>
              <a:t> </a:t>
            </a:r>
            <a:r>
              <a:rPr lang="it-IT" dirty="0" err="1" smtClean="0"/>
              <a:t>Wyborcza</a:t>
            </a:r>
            <a:endParaRPr lang="ru-RU" dirty="0"/>
          </a:p>
        </p:txBody>
      </p:sp>
      <p:pic>
        <p:nvPicPr>
          <p:cNvPr id="4" name="Содержимое 3" descr="66194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40915" r="-40915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695452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21654" r="-21654"/>
          <a:stretch>
            <a:fillRect/>
          </a:stretch>
        </p:blipFill>
        <p:spPr>
          <a:xfrm>
            <a:off x="-1173765" y="169938"/>
            <a:ext cx="11209232" cy="6164646"/>
          </a:xfrm>
        </p:spPr>
      </p:pic>
    </p:spTree>
    <p:extLst>
      <p:ext uri="{BB962C8B-B14F-4D97-AF65-F5344CB8AC3E}">
        <p14:creationId xmlns:p14="http://schemas.microsoft.com/office/powerpoint/2010/main" val="650872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002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19" r="-16719"/>
          <a:stretch>
            <a:fillRect/>
          </a:stretch>
        </p:blipFill>
        <p:spPr>
          <a:xfrm>
            <a:off x="-838523" y="192416"/>
            <a:ext cx="10789388" cy="5933748"/>
          </a:xfrm>
        </p:spPr>
      </p:pic>
    </p:spTree>
    <p:extLst>
      <p:ext uri="{BB962C8B-B14F-4D97-AF65-F5344CB8AC3E}">
        <p14:creationId xmlns:p14="http://schemas.microsoft.com/office/powerpoint/2010/main" val="29567921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азван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Twitter</a:t>
            </a:r>
            <a:endParaRPr lang="ru-RU" dirty="0"/>
          </a:p>
        </p:txBody>
      </p:sp>
      <p:pic>
        <p:nvPicPr>
          <p:cNvPr id="4" name="Содержимое 3" descr="melandri_ucraina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746" b="-874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71611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微软雅黑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Исполнительная.thmx</Template>
  <TotalTime>122</TotalTime>
  <Words>10</Words>
  <Application>Microsoft Macintosh PowerPoint</Application>
  <PresentationFormat>Экран (4:3)</PresentationFormat>
  <Paragraphs>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Исполнительная</vt:lpstr>
      <vt:lpstr>Україна очима закордонних  ЗМІ</vt:lpstr>
      <vt:lpstr>The Telegraph</vt:lpstr>
      <vt:lpstr>El pais</vt:lpstr>
      <vt:lpstr>Gazeta Wyborcza</vt:lpstr>
      <vt:lpstr>Презентация PowerPoint</vt:lpstr>
      <vt:lpstr>Презентация PowerPoint</vt:lpstr>
      <vt:lpstr>Twitter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Україна очима закордонних  ЗМІ</dc:title>
  <dc:creator>MacBook Pro</dc:creator>
  <cp:lastModifiedBy>MacBook Pro</cp:lastModifiedBy>
  <cp:revision>3</cp:revision>
  <dcterms:created xsi:type="dcterms:W3CDTF">2014-11-07T06:35:22Z</dcterms:created>
  <dcterms:modified xsi:type="dcterms:W3CDTF">2014-11-07T08:38:18Z</dcterms:modified>
</cp:coreProperties>
</file>