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72" r:id="rId4"/>
    <p:sldId id="269" r:id="rId5"/>
    <p:sldId id="270" r:id="rId6"/>
    <p:sldId id="271" r:id="rId7"/>
    <p:sldId id="259" r:id="rId8"/>
    <p:sldId id="258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aseline="0"/>
            </a:pPr>
            <a:r>
              <a:rPr lang="ru-RU" sz="1800" baseline="0" dirty="0" err="1" smtClean="0"/>
              <a:t>Що</a:t>
            </a:r>
            <a:r>
              <a:rPr lang="ru-RU" sz="1800" baseline="0" dirty="0" smtClean="0"/>
              <a:t> </a:t>
            </a:r>
            <a:r>
              <a:rPr lang="ru-RU" sz="1800" baseline="0" dirty="0" err="1" smtClean="0"/>
              <a:t>заважає</a:t>
            </a:r>
            <a:r>
              <a:rPr lang="ru-RU" sz="1800" baseline="0" dirty="0" smtClean="0"/>
              <a:t> жителям </a:t>
            </a:r>
            <a:r>
              <a:rPr lang="ru-RU" sz="1800" baseline="0" dirty="0" err="1" smtClean="0"/>
              <a:t>України</a:t>
            </a:r>
            <a:r>
              <a:rPr lang="ru-RU" sz="1800" baseline="0" dirty="0" smtClean="0"/>
              <a:t> бути </a:t>
            </a:r>
            <a:r>
              <a:rPr lang="ru-RU" sz="1800" baseline="0" dirty="0" err="1" smtClean="0"/>
              <a:t>багатими</a:t>
            </a:r>
            <a:r>
              <a:rPr lang="ru-RU" sz="1800" baseline="0" dirty="0" smtClean="0"/>
              <a:t>?</a:t>
            </a:r>
            <a:endParaRPr lang="ru-RU" sz="1800" baseline="0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Я не вважаю, що українці бідні</c:v>
                </c:pt>
                <c:pt idx="1">
                  <c:v>Мені нічого не заважає</c:v>
                </c:pt>
                <c:pt idx="2">
                  <c:v>Відсутність можливості отримати якісну освіту</c:v>
                </c:pt>
                <c:pt idx="3">
                  <c:v>Труднощі при пошуку роботи</c:v>
                </c:pt>
                <c:pt idx="4">
                  <c:v>Великі податки</c:v>
                </c:pt>
                <c:pt idx="5">
                  <c:v>Жадібність</c:v>
                </c:pt>
                <c:pt idx="6">
                  <c:v>Дурість</c:v>
                </c:pt>
                <c:pt idx="7">
                  <c:v>Влада</c:v>
                </c:pt>
                <c:pt idx="8">
                  <c:v>Лінь</c:v>
                </c:pt>
                <c:pt idx="9">
                  <c:v>Корупція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7.0000000000000034E-2</c:v>
                </c:pt>
                <c:pt idx="1">
                  <c:v>8.72E-2</c:v>
                </c:pt>
                <c:pt idx="2">
                  <c:v>9.0000000000000052E-2</c:v>
                </c:pt>
                <c:pt idx="3">
                  <c:v>0.21830000000000013</c:v>
                </c:pt>
                <c:pt idx="4">
                  <c:v>0.2555</c:v>
                </c:pt>
                <c:pt idx="5">
                  <c:v>0.26240000000000002</c:v>
                </c:pt>
                <c:pt idx="6">
                  <c:v>0.34220000000000006</c:v>
                </c:pt>
                <c:pt idx="7">
                  <c:v>0.43040000000000034</c:v>
                </c:pt>
                <c:pt idx="8">
                  <c:v>0.50490000000000002</c:v>
                </c:pt>
                <c:pt idx="9">
                  <c:v>0.52270000000000005</c:v>
                </c:pt>
              </c:numCache>
            </c:numRef>
          </c:val>
        </c:ser>
        <c:axId val="85355904"/>
        <c:axId val="88160896"/>
      </c:barChart>
      <c:catAx>
        <c:axId val="8535590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8160896"/>
        <c:crosses val="autoZero"/>
        <c:auto val="1"/>
        <c:lblAlgn val="ctr"/>
        <c:lblOffset val="100"/>
      </c:catAx>
      <c:valAx>
        <c:axId val="88160896"/>
        <c:scaling>
          <c:orientation val="minMax"/>
        </c:scaling>
        <c:delete val="1"/>
        <c:axPos val="b"/>
        <c:numFmt formatCode="0%" sourceLinked="1"/>
        <c:tickLblPos val="none"/>
        <c:crossAx val="853559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h.u/" TargetMode="External"/><Relationship Id="rId2" Type="http://schemas.openxmlformats.org/officeDocument/2006/relationships/hyperlink" Target="http://www.hh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/>
          <p:cNvSpPr/>
          <p:nvPr userDrawn="1"/>
        </p:nvSpPr>
        <p:spPr>
          <a:xfrm>
            <a:off x="7553325" y="6419850"/>
            <a:ext cx="1371600" cy="2286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defRPr/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hlinkClick r:id="rId2"/>
              </a:rPr>
              <a:t>http://www.hh.</a:t>
            </a:r>
            <a:r>
              <a:rPr lang="en-US" sz="11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  <a:hlinkClick r:id="rId3"/>
              </a:rPr>
              <a:t>ua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2"/>
          <p:cNvSpPr/>
          <p:nvPr userDrawn="1"/>
        </p:nvSpPr>
        <p:spPr>
          <a:xfrm>
            <a:off x="536575" y="511175"/>
            <a:ext cx="685800" cy="685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9200" anchor="ctr" anchorCtr="1"/>
          <a:lstStyle/>
          <a:p>
            <a:pPr algn="ctr">
              <a:defRPr/>
            </a:pPr>
            <a:fld id="{7F36C1E2-901C-433E-A920-B4E39BE7D720}" type="slidenum">
              <a:rPr lang="en-US" sz="3600" b="1" spc="-100">
                <a:latin typeface="+mj-lt"/>
              </a:rPr>
              <a:pPr algn="ctr">
                <a:defRPr/>
              </a:pPr>
              <a:t>‹#›</a:t>
            </a:fld>
            <a:endParaRPr lang="en-US" sz="3600" b="1" spc="-100">
              <a:latin typeface="+mj-lt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233" y="1827213"/>
            <a:ext cx="8153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295400" y="279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en-US" sz="3800" b="1" kern="1200" spc="-150" baseline="0" noProof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BC4CA-F53F-4F69-BBAF-BE8552E8394D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D268-71E2-4E00-B1E1-159A628F4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чальни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7985125" cy="59499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916832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Наталія Маціпура </a:t>
            </a:r>
            <a:endParaRPr lang="en-US" sz="2000" b="1" dirty="0" smtClean="0"/>
          </a:p>
          <a:p>
            <a:r>
              <a:rPr lang="uk-U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Координатор зі стратегічних</a:t>
            </a:r>
          </a:p>
          <a:p>
            <a:r>
              <a:rPr lang="uk-U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комунікацій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hh.ua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770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Так само називаюся в </a:t>
            </a:r>
            <a:r>
              <a:rPr lang="uk-UA" i="1" dirty="0" err="1" smtClean="0"/>
              <a:t>соцмережах</a:t>
            </a:r>
            <a:endParaRPr lang="ru-RU" i="1" dirty="0"/>
          </a:p>
        </p:txBody>
      </p:sp>
      <p:pic>
        <p:nvPicPr>
          <p:cNvPr id="8" name="Рисунок 7" descr="Фото НМ-черв.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92696"/>
            <a:ext cx="3143824" cy="4723117"/>
          </a:xfrm>
          <a:prstGeom prst="rect">
            <a:avLst/>
          </a:prstGeom>
        </p:spPr>
      </p:pic>
      <p:pic>
        <p:nvPicPr>
          <p:cNvPr id="9" name="Рисунок 8" descr="vk_vs_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581128"/>
            <a:ext cx="1296144" cy="874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 є бренд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420888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 нічим не відрізняєтесь від бренду чи компанії.</a:t>
            </a:r>
          </a:p>
          <a:p>
            <a:endParaRPr lang="uk-UA" sz="2400" dirty="0" smtClean="0"/>
          </a:p>
          <a:p>
            <a:r>
              <a:rPr lang="uk-UA" sz="2400" dirty="0" smtClean="0"/>
              <a:t>Ви працюєте за тими ж принципами</a:t>
            </a:r>
          </a:p>
          <a:p>
            <a:endParaRPr lang="uk-UA" sz="2400" dirty="0" smtClean="0"/>
          </a:p>
          <a:p>
            <a:r>
              <a:rPr lang="uk-UA" sz="2400" dirty="0" smtClean="0"/>
              <a:t>Ваша мета – прибуток і успіх.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Зовнішні комунікації українською</a:t>
            </a:r>
            <a:endParaRPr lang="ru-RU" dirty="0"/>
          </a:p>
        </p:txBody>
      </p:sp>
      <p:pic>
        <p:nvPicPr>
          <p:cNvPr id="4" name="Рисунок 8" descr="Присич-Зенкович-Прес-конф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422433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Присич-т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388778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Легко бути жін.-заг.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288" y="3789040"/>
            <a:ext cx="4216400" cy="3068961"/>
          </a:xfrm>
          <a:prstGeom prst="rect">
            <a:avLst/>
          </a:prstGeom>
        </p:spPr>
      </p:pic>
      <p:pic>
        <p:nvPicPr>
          <p:cNvPr id="7" name="Рисунок 7" descr="Сніданок-обіди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388778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ніданок-обіди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84625"/>
            <a:ext cx="388778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5" descr="працюй в офісі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8379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6" descr="сход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14826"/>
            <a:ext cx="7272807" cy="61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uk-UA" dirty="0" smtClean="0"/>
              <a:t>Т</a:t>
            </a:r>
            <a:r>
              <a:rPr lang="en-US" dirty="0" smtClean="0"/>
              <a:t>V</a:t>
            </a:r>
            <a:endParaRPr lang="ru-RU" dirty="0" smtClean="0"/>
          </a:p>
        </p:txBody>
      </p:sp>
      <p:pic>
        <p:nvPicPr>
          <p:cNvPr id="11267" name="Рисунок 4" descr="Сніданок - усміш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200" y="3644900"/>
            <a:ext cx="362585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 descr="Сніданок-дискримінація - заг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500438"/>
            <a:ext cx="35321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Содержимое 8" descr="Відбивка-Гість Сніданку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4300" y="4365625"/>
            <a:ext cx="1898650" cy="1295400"/>
          </a:xfrm>
        </p:spPr>
      </p:pic>
      <p:pic>
        <p:nvPicPr>
          <p:cNvPr id="11270" name="Рисунок 11" descr="Лисян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052513"/>
            <a:ext cx="3616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12" descr="Воєводін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052513"/>
            <a:ext cx="36004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alibri" pitchFamily="34" charset="0"/>
                <a:cs typeface="Calibri" pitchFamily="34" charset="0"/>
              </a:rPr>
              <a:t>Що не дає бути багатими?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57200" y="1397000"/>
          <a:ext cx="838200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аблица 3" descr="Youtube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920880" cy="5259959"/>
          </a:xfrm>
        </p:spPr>
      </p:pic>
      <p:sp>
        <p:nvSpPr>
          <p:cNvPr id="3" name="TextBox 2"/>
          <p:cNvSpPr txBox="1"/>
          <p:nvPr/>
        </p:nvSpPr>
        <p:spPr>
          <a:xfrm>
            <a:off x="1619672" y="69269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Використовуйте </a:t>
            </a:r>
            <a:r>
              <a:rPr lang="en-US" dirty="0" smtClean="0"/>
              <a:t>YouTube</a:t>
            </a:r>
            <a:r>
              <a:rPr lang="uk-UA" dirty="0" smtClean="0"/>
              <a:t> як канал Вашої реклами (</a:t>
            </a:r>
            <a:r>
              <a:rPr lang="uk-UA" dirty="0" err="1" smtClean="0"/>
              <a:t>портфоліо</a:t>
            </a:r>
            <a:r>
              <a:rPr lang="uk-UA" dirty="0" smtClean="0"/>
              <a:t>, відео резюме).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Ви є бренд</vt:lpstr>
      <vt:lpstr>Зовнішні комунікації українською</vt:lpstr>
      <vt:lpstr>Слайд 5</vt:lpstr>
      <vt:lpstr>Слайд 6</vt:lpstr>
      <vt:lpstr>ТV</vt:lpstr>
      <vt:lpstr>Що не дає бути багатими?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n.matsipura</dc:creator>
  <cp:lastModifiedBy>n.matsipura</cp:lastModifiedBy>
  <cp:revision>14</cp:revision>
  <dcterms:created xsi:type="dcterms:W3CDTF">2013-10-10T11:33:09Z</dcterms:created>
  <dcterms:modified xsi:type="dcterms:W3CDTF">2013-11-12T13:49:48Z</dcterms:modified>
</cp:coreProperties>
</file>