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15" r:id="rId3"/>
    <p:sldId id="334" r:id="rId4"/>
    <p:sldId id="318" r:id="rId5"/>
    <p:sldId id="317" r:id="rId6"/>
    <p:sldId id="319" r:id="rId7"/>
    <p:sldId id="335" r:id="rId8"/>
    <p:sldId id="336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25" r:id="rId18"/>
    <p:sldId id="337" r:id="rId19"/>
    <p:sldId id="31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89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London\Dropbox\Dpopbox_Work\ВЕЛФ\Дизайн_Презентации\JPEGS\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5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London\Dropbox\Dpopbox_Work\ВЕЛФ\Дизайн_Презентации\JPEGS\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7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2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London\Dropbox\Dpopbox_Work\ВЕЛФ\Дизайн_Презентации\JPEGS\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London\Dropbox\Dpopbox_Work\ВЕЛФ\Дизайн_Презентации\JPEGS\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66"/>
            <a:ext cx="9154431" cy="68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London\Dropbox\Dpopbox_Work\ВЕЛФ\Дизайн_Презентации\JPEGS\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London\Dropbox\Dpopbox_Work\ВЕЛФ\Дизайн_Презентации\JPEGS\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" y="0"/>
            <a:ext cx="9142310" cy="686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ег\Desktop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ег\Desktop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ег\Desktop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ег\Desktop\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" y="13291"/>
            <a:ext cx="9124243" cy="68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London\Dropbox\Dpopbox_Work\ВЕЛФ\Дизайн_Презентации\JPEGS\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London\Dropbox\Dropbox_Ministry\Новомедиа_Форум\Дизайн_Презентации\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7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London\Dropbox\Dpopbox_Work\ВЕЛФ\Дизайн_Презентации\JPEGS\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" y="0"/>
            <a:ext cx="9135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London\Dropbox\Dpopbox_Work\ВЕЛФ\Дизайн_Презентации\JPEGS\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1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London\Dropbox\Dpopbox_Work\ВЕЛФ\Дизайн_Презентации\JPEGS\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ег\Desktop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47" y="-20114"/>
            <a:ext cx="9162222" cy="68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4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ег\Desktop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"/>
            <a:ext cx="9144000" cy="686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London\Dropbox\Dpopbox_Work\ВЕЛФ\Дизайн_Презентации\JPEGS\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9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медиа как инструмент созидания современного христианства</dc:title>
  <dc:creator>Олег</dc:creator>
  <cp:lastModifiedBy>Олег</cp:lastModifiedBy>
  <cp:revision>41</cp:revision>
  <dcterms:created xsi:type="dcterms:W3CDTF">2012-10-09T19:21:00Z</dcterms:created>
  <dcterms:modified xsi:type="dcterms:W3CDTF">2012-11-04T06:33:52Z</dcterms:modified>
</cp:coreProperties>
</file>