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6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26" r:id="rId34"/>
    <p:sldId id="327" r:id="rId35"/>
    <p:sldId id="323" r:id="rId36"/>
    <p:sldId id="324" r:id="rId37"/>
    <p:sldId id="325" r:id="rId38"/>
    <p:sldId id="31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89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London\Dropbox\Dropbox_Ministry\Новомедиа_Форум\Дизайн_Презентации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16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London\Dropbox\Dropbox_Ministry\Новомедиа_Форум\Дизайн_Презентации\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02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London\Dropbox\Dropbox_Ministry\Новомедиа_Форум\Дизайн_Презентации\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96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London\Dropbox\Dpopbox_Work\ВЕЛФ\Дизайн_Презентации\JPEGS\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4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London\Dropbox\Dpopbox_Work\ВЕЛФ\Дизайн_Презентации\JPEGS\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31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London\Dropbox\Dpopbox_Work\ВЕЛФ\Дизайн_Презентации\JPEGS\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12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London\Dropbox\Dpopbox_Work\ВЕЛФ\Дизайн_Презентации\JPEGS\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6" y="0"/>
            <a:ext cx="91354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22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London\Dropbox\Dpopbox_Work\ВЕЛФ\Дизайн_Презентации\JPEGS\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5"/>
            <a:ext cx="9144000" cy="686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10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London\Dropbox\Dpopbox_Work\ВЕЛФ\Дизайн_Презентации\JPEGS\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92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London\Dropbox\Dpopbox_Work\ВЕЛФ\Дизайн_Презентации\JPEGS\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49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London\Dropbox\Dpopbox_Work\ВЕЛФ\Дизайн_Презентации\JPEGS\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46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London\Dropbox\Dropbox_Ministry\Новомедиа_Форум\Дизайн_Презентации\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24"/>
            <a:ext cx="9154774" cy="687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38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D:\London\Dropbox\Dropbox_Ministry\Новомедиа_Форум\Дизайн_Презентации\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74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London\Dropbox\Dropbox_Ministry\Новомедиа_Форум\Дизайн_Презентации\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41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London\Dropbox\Dropbox_Ministry\Новомедиа_Форум\Дизайн_Презентации\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99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London\Dropbox\Dropbox_Ministry\Новомедиа_Форум\Дизайн_Презентации\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37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London\Dropbox\Dropbox_Ministry\Новомедиа_Форум\Дизайн_Презентации\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39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London\Dropbox\Dropbox_Ministry\Новомедиа_Форум\Дизайн_Презентации\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" y="0"/>
            <a:ext cx="9144393" cy="686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50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London\Dropbox\Dropbox_Ministry\Новомедиа_Форум\Дизайн_Презентации\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London\Dropbox\Dropbox_Ministry\Новомедиа_Форум\Дизайн_Презентации\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8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London\Dropbox\Dropbox_Ministry\Новомедиа_Форум\Дизайн_Презентации\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0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London\Dropbox\Dropbox_Ministry\Новомедиа_Форум\Дизайн_Презентации\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95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London\Dropbox\Dropbox_Ministry\Новомедиа_Форум\Дизайн_Презентации\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19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London\Dropbox\Dropbox_Ministry\Новомедиа_Форум\Дизайн_Презентации\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63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London\Dropbox\Dropbox_Ministry\Новомедиа_Форум\Дизайн_Презентации\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5"/>
            <a:ext cx="9144000" cy="686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7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London\Dropbox\Dropbox_Ministry\Новомедиа_Форум\Дизайн_Презентации\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" y="-1786"/>
            <a:ext cx="9140749" cy="686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29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London\Dropbox\Dropbox_Ministry\Новомедиа_Форум\Дизайн_Презентации\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87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London\Dropbox\Dropbox_Ministry\Новомедиа_Форум\Дизайн_Презентации\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8" y="0"/>
            <a:ext cx="9150627" cy="686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77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London\Dropbox\Dpopbox_Work\ВЕЛФ\Дизайн_Презентации\JPEGS\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"/>
            <a:ext cx="9144000" cy="686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52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London\Dropbox\Dpopbox_Work\ВЕЛФ\Дизайн_Презентации\JPEGS\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46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London\Dropbox\Dpopbox_Work\ВЕЛФ\Дизайн_Презентации\JPEGS\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46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London\Dropbox\Dropbox_Ministry\Новомедиа_Форум\Дизайн_Презентации\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92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London\Dropbox\Dropbox_Ministry\Новомедиа_Форум\Дизайн_Презентации\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5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London\Dropbox\Dropbox_Ministry\Новомедиа_Форум\Дизайн_Презентации\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7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London\Dropbox\Dropbox_Ministry\Новомедиа_Форум\Дизайн_Презентации\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1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London\Dropbox\Dropbox_Ministry\Новомедиа_Форум\Дизайн_Презентации\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56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London\Dropbox\Dropbox_Ministry\Новомедиа_Форум\Дизайн_Презентации\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64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London\Dropbox\Dropbox_Ministry\Новомедиа_Форум\Дизайн_Презентации\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84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0</Words>
  <Application>Microsoft Office PowerPoint</Application>
  <PresentationFormat>Экран (4:3)</PresentationFormat>
  <Paragraphs>0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 медиа как инструмент созидания современного христианства</dc:title>
  <dc:creator>Олег</dc:creator>
  <cp:lastModifiedBy>Олег</cp:lastModifiedBy>
  <cp:revision>36</cp:revision>
  <dcterms:created xsi:type="dcterms:W3CDTF">2012-10-09T19:21:00Z</dcterms:created>
  <dcterms:modified xsi:type="dcterms:W3CDTF">2012-11-02T08:52:55Z</dcterms:modified>
</cp:coreProperties>
</file>